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6" d="100"/>
          <a:sy n="96" d="100"/>
        </p:scale>
        <p:origin x="13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SAMYAK JAIN</a:t>
            </a:r>
          </a:p>
          <a:p>
            <a:r>
              <a:rPr lang="en-US" dirty="0">
                <a:solidFill>
                  <a:schemeClr val="bg2"/>
                </a:solidFill>
                <a:latin typeface="Abadi" panose="020B0604020104020204" pitchFamily="34" charset="0"/>
                <a:ea typeface="SF Pro" pitchFamily="2" charset="0"/>
                <a:cs typeface="SF Pro" pitchFamily="2" charset="0"/>
              </a:rPr>
              <a:t>28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https://github.com/jainsamyak15/IBM-DATA-SCIENCE-CAPSTONE</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https://github.com/jainsamyak15/IBM-DATA-SCIENCE-CAPSTONE</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https://github.com/jainsamyak15/IBM-DATA-SCIENCE-CAPSTONE</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https://github.com/jainsamyak15/IBM-DATA-SCIENCE-CAPSTONE</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https://github.com/jainsamyak15/IBM-DATA-SCIENCE-CAPSTONE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000" dirty="0"/>
              <a:t>https://github.com/</a:t>
            </a:r>
            <a:r>
              <a:rPr lang="en-US" sz="2000" dirty="0">
                <a:latin typeface="Arial" panose="020B0604020202020204" pitchFamily="34" charset="0"/>
                <a:cs typeface="Arial" panose="020B0604020202020204" pitchFamily="34" charset="0"/>
              </a:rPr>
              <a:t>jainsamyak15</a:t>
            </a:r>
            <a:r>
              <a:rPr lang="en-US" sz="2000" dirty="0"/>
              <a:t>/IBM-DATA-SCIENCE-CAPSTONE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endParaRPr lang="en-US" sz="2200" dirty="0">
              <a:solidFill>
                <a:srgbClr val="1C7DD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https://github.com/jainsamyak15/IBM-DATA-SCIENCE-CAPSTONE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1320</TotalTime>
  <Words>1707</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akshay jain</cp:lastModifiedBy>
  <cp:revision>200</cp:revision>
  <dcterms:created xsi:type="dcterms:W3CDTF">2021-04-29T18:58:34Z</dcterms:created>
  <dcterms:modified xsi:type="dcterms:W3CDTF">2024-04-28T07:52:26Z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